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0" d="100"/>
          <a:sy n="100" d="100"/>
        </p:scale>
        <p:origin x="-1984" y="-104"/>
      </p:cViewPr>
      <p:guideLst>
        <p:guide orient="horz" pos="1360"/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interSettings" Target="printerSettings/printerSettings1.bin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96C6-0E70-AF4D-B0F3-8362589B5E7E}" type="datetimeFigureOut">
              <a:rPr lang="es-ES" smtClean="0"/>
              <a:t>08/04/14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A2DD-9940-7545-B2F3-28F89C205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6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96C6-0E70-AF4D-B0F3-8362589B5E7E}" type="datetimeFigureOut">
              <a:rPr lang="es-ES" smtClean="0"/>
              <a:t>08/04/14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A2DD-9940-7545-B2F3-28F89C205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56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96C6-0E70-AF4D-B0F3-8362589B5E7E}" type="datetimeFigureOut">
              <a:rPr lang="es-ES" smtClean="0"/>
              <a:t>08/04/14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A2DD-9940-7545-B2F3-28F89C205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18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96C6-0E70-AF4D-B0F3-8362589B5E7E}" type="datetimeFigureOut">
              <a:rPr lang="es-ES" smtClean="0"/>
              <a:t>08/04/14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A2DD-9940-7545-B2F3-28F89C205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31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96C6-0E70-AF4D-B0F3-8362589B5E7E}" type="datetimeFigureOut">
              <a:rPr lang="es-ES" smtClean="0"/>
              <a:t>08/04/14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A2DD-9940-7545-B2F3-28F89C205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3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96C6-0E70-AF4D-B0F3-8362589B5E7E}" type="datetimeFigureOut">
              <a:rPr lang="es-ES" smtClean="0"/>
              <a:t>08/04/14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A2DD-9940-7545-B2F3-28F89C205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9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96C6-0E70-AF4D-B0F3-8362589B5E7E}" type="datetimeFigureOut">
              <a:rPr lang="es-ES" smtClean="0"/>
              <a:t>08/04/14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A2DD-9940-7545-B2F3-28F89C205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18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96C6-0E70-AF4D-B0F3-8362589B5E7E}" type="datetimeFigureOut">
              <a:rPr lang="es-ES" smtClean="0"/>
              <a:t>08/04/14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A2DD-9940-7545-B2F3-28F89C205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2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96C6-0E70-AF4D-B0F3-8362589B5E7E}" type="datetimeFigureOut">
              <a:rPr lang="es-ES" smtClean="0"/>
              <a:t>08/04/14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A2DD-9940-7545-B2F3-28F89C205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02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96C6-0E70-AF4D-B0F3-8362589B5E7E}" type="datetimeFigureOut">
              <a:rPr lang="es-ES" smtClean="0"/>
              <a:t>08/04/14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A2DD-9940-7545-B2F3-28F89C205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66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96C6-0E70-AF4D-B0F3-8362589B5E7E}" type="datetimeFigureOut">
              <a:rPr lang="es-ES" smtClean="0"/>
              <a:t>08/04/14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A2DD-9940-7545-B2F3-28F89C205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65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296C6-0E70-AF4D-B0F3-8362589B5E7E}" type="datetimeFigureOut">
              <a:rPr lang="es-ES" smtClean="0"/>
              <a:t>08/04/14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A2DD-9940-7545-B2F3-28F89C205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35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nocimiento_constancia_img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85850" y="2044700"/>
            <a:ext cx="468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La Secretaría de Agricultura, Ganadería Desarrollo Rural, Pesca y Alimentación, otorga la presente constancia a:</a:t>
            </a:r>
            <a:endParaRPr lang="es-ES" cap="small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85850" y="3213100"/>
            <a:ext cx="468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Nombre1 Nombre2 Apellido1 Apllido</a:t>
            </a:r>
            <a:r>
              <a:rPr lang="es-ES" sz="36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46100" y="4591229"/>
            <a:ext cx="5765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Por haber concluido satisfactoriamente el curso: </a:t>
            </a:r>
          </a:p>
          <a:p>
            <a:pPr algn="ctr"/>
            <a:endParaRPr lang="es-ES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es-ES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Inducción a la SAGARPA </a:t>
            </a:r>
          </a:p>
          <a:p>
            <a:pPr algn="ctr"/>
            <a:endParaRPr lang="es-ES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es-ES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con una duración de 00 horas, </a:t>
            </a:r>
          </a:p>
          <a:p>
            <a:pPr algn="ctr"/>
            <a:r>
              <a:rPr lang="es-ES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obteniendo una calificación de 100.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46100" y="6661329"/>
            <a:ext cx="576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Ciudad de M</a:t>
            </a:r>
            <a:r>
              <a:rPr lang="es-ES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éxico a 00 de abril de 2014</a:t>
            </a:r>
            <a:endParaRPr lang="es-ES" sz="1050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6100" y="8007529"/>
            <a:ext cx="576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Nombre Apellido Apellido</a:t>
            </a:r>
          </a:p>
          <a:p>
            <a:pPr algn="ctr"/>
            <a:r>
              <a:rPr lang="es-ES" sz="11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Director de Personal</a:t>
            </a:r>
          </a:p>
        </p:txBody>
      </p:sp>
    </p:spTree>
    <p:extLst>
      <p:ext uri="{BB962C8B-B14F-4D97-AF65-F5344CB8AC3E}">
        <p14:creationId xmlns:p14="http://schemas.microsoft.com/office/powerpoint/2010/main" val="3132113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A75545879FC140B405B33F3C8A2B67" ma:contentTypeVersion="1" ma:contentTypeDescription="Crear nuevo documento." ma:contentTypeScope="" ma:versionID="634fbe3441eff9ef20d6a852f0815a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378875cddfac77a57791f43687aed0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D40C09-49AE-4F49-B823-31B4B4744D17}"/>
</file>

<file path=customXml/itemProps2.xml><?xml version="1.0" encoding="utf-8"?>
<ds:datastoreItem xmlns:ds="http://schemas.openxmlformats.org/officeDocument/2006/customXml" ds:itemID="{899EB2FD-7ED2-4937-B30C-6119EB1AF389}"/>
</file>

<file path=customXml/itemProps3.xml><?xml version="1.0" encoding="utf-8"?>
<ds:datastoreItem xmlns:ds="http://schemas.openxmlformats.org/officeDocument/2006/customXml" ds:itemID="{9C3D4777-E979-4E20-8EBC-B84BBFBF4D9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62</Words>
  <Application>Microsoft Macintosh PowerPoint</Application>
  <PresentationFormat>Carta (216 x 279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sagarpa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Hernán Cortés Loeza</dc:creator>
  <cp:lastModifiedBy>Hernán Cortés Loeza</cp:lastModifiedBy>
  <cp:revision>1</cp:revision>
  <dcterms:created xsi:type="dcterms:W3CDTF">2014-04-09T02:11:16Z</dcterms:created>
  <dcterms:modified xsi:type="dcterms:W3CDTF">2014-04-09T02:17:33Z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0x0101009CA75545879FC140B405B33F3C8A2B67</vt:lpwstr>
  </property>
</Properties>
</file>