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33" d="100"/>
          <a:sy n="133" d="100"/>
        </p:scale>
        <p:origin x="-312" y="-112"/>
      </p:cViewPr>
      <p:guideLst>
        <p:guide orient="horz" pos="2238"/>
        <p:guide pos="20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interSettings" Target="printerSettings/printerSettings1.bin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ACB0-703C-1D4F-BD79-211EAFE23CDA}" type="datetimeFigureOut">
              <a:rPr lang="es-ES" smtClean="0"/>
              <a:t>08/04/14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A035-1086-D84E-9865-565D76EC20B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775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ACB0-703C-1D4F-BD79-211EAFE23CDA}" type="datetimeFigureOut">
              <a:rPr lang="es-ES" smtClean="0"/>
              <a:t>08/04/14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A035-1086-D84E-9865-565D76EC20B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2257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ACB0-703C-1D4F-BD79-211EAFE23CDA}" type="datetimeFigureOut">
              <a:rPr lang="es-ES" smtClean="0"/>
              <a:t>08/04/14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A035-1086-D84E-9865-565D76EC20B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980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ACB0-703C-1D4F-BD79-211EAFE23CDA}" type="datetimeFigureOut">
              <a:rPr lang="es-ES" smtClean="0"/>
              <a:t>08/04/14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A035-1086-D84E-9865-565D76EC20B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5305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ACB0-703C-1D4F-BD79-211EAFE23CDA}" type="datetimeFigureOut">
              <a:rPr lang="es-ES" smtClean="0"/>
              <a:t>08/04/14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A035-1086-D84E-9865-565D76EC20B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19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ACB0-703C-1D4F-BD79-211EAFE23CDA}" type="datetimeFigureOut">
              <a:rPr lang="es-ES" smtClean="0"/>
              <a:t>08/04/14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A035-1086-D84E-9865-565D76EC20B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511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ACB0-703C-1D4F-BD79-211EAFE23CDA}" type="datetimeFigureOut">
              <a:rPr lang="es-ES" smtClean="0"/>
              <a:t>08/04/14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A035-1086-D84E-9865-565D76EC20B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301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ACB0-703C-1D4F-BD79-211EAFE23CDA}" type="datetimeFigureOut">
              <a:rPr lang="es-ES" smtClean="0"/>
              <a:t>08/04/14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A035-1086-D84E-9865-565D76EC20B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745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ACB0-703C-1D4F-BD79-211EAFE23CDA}" type="datetimeFigureOut">
              <a:rPr lang="es-ES" smtClean="0"/>
              <a:t>08/04/14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A035-1086-D84E-9865-565D76EC20B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465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ACB0-703C-1D4F-BD79-211EAFE23CDA}" type="datetimeFigureOut">
              <a:rPr lang="es-ES" smtClean="0"/>
              <a:t>08/04/14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A035-1086-D84E-9865-565D76EC20B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982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AACB0-703C-1D4F-BD79-211EAFE23CDA}" type="datetimeFigureOut">
              <a:rPr lang="es-ES" smtClean="0"/>
              <a:t>08/04/14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EA035-1086-D84E-9865-565D76EC20B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782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AACB0-703C-1D4F-BD79-211EAFE23CDA}" type="datetimeFigureOut">
              <a:rPr lang="es-ES" smtClean="0"/>
              <a:t>08/04/14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EA035-1086-D84E-9865-565D76EC20B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82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2878" y="4430368"/>
            <a:ext cx="8578244" cy="993014"/>
          </a:xfrm>
        </p:spPr>
        <p:txBody>
          <a:bodyPr>
            <a:normAutofit fontScale="90000"/>
          </a:bodyPr>
          <a:lstStyle/>
          <a:p>
            <a:r>
              <a:rPr lang="es-E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/>
                <a:cs typeface="Arial Black"/>
              </a:rPr>
              <a:t>NOMBRE APELLIDO APELLIDO</a:t>
            </a:r>
            <a:endParaRPr lang="es-ES" sz="4000" b="1" dirty="0">
              <a:solidFill>
                <a:schemeClr val="tx1">
                  <a:lumMod val="65000"/>
                  <a:lumOff val="3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2878" y="5604798"/>
            <a:ext cx="8578244" cy="639730"/>
          </a:xfrm>
        </p:spPr>
        <p:txBody>
          <a:bodyPr>
            <a:normAutofit/>
          </a:bodyPr>
          <a:lstStyle/>
          <a:p>
            <a:r>
              <a:rPr lang="es-ES" sz="1800" dirty="0" smtClean="0">
                <a:latin typeface="Arial"/>
                <a:cs typeface="Arial"/>
              </a:rPr>
              <a:t>CARGO</a:t>
            </a:r>
            <a:endParaRPr lang="es-ES" sz="1800" dirty="0">
              <a:latin typeface="Arial"/>
              <a:cs typeface="Arial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 rot="10800000">
            <a:off x="282878" y="1396782"/>
            <a:ext cx="8578244" cy="9930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Black"/>
                <a:cs typeface="Arial Black"/>
              </a:rPr>
              <a:t>NOMBRE APELLIDO APELLIDO</a:t>
            </a:r>
            <a:endParaRPr lang="es-ES" sz="4000" b="1" dirty="0">
              <a:solidFill>
                <a:schemeClr val="tx1">
                  <a:lumMod val="65000"/>
                  <a:lumOff val="35000"/>
                </a:schemeClr>
              </a:solidFill>
              <a:latin typeface="Arial Black"/>
              <a:cs typeface="Arial Black"/>
            </a:endParaRP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 rot="10800000">
            <a:off x="282878" y="582788"/>
            <a:ext cx="8578244" cy="639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dirty="0" smtClean="0">
                <a:latin typeface="Arial"/>
                <a:cs typeface="Arial"/>
              </a:rPr>
              <a:t>CARGO</a:t>
            </a:r>
            <a:endParaRPr lang="es-E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51816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CA75545879FC140B405B33F3C8A2B67" ma:contentTypeVersion="1" ma:contentTypeDescription="Crear nuevo documento." ma:contentTypeScope="" ma:versionID="634fbe3441eff9ef20d6a852f0815a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378875cddfac77a57791f43687aed0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3E3DC2D-1BC1-4CE7-86FA-CD9D96833439}"/>
</file>

<file path=customXml/itemProps2.xml><?xml version="1.0" encoding="utf-8"?>
<ds:datastoreItem xmlns:ds="http://schemas.openxmlformats.org/officeDocument/2006/customXml" ds:itemID="{CCE56E2C-42CC-442B-B9BD-8A579B32E719}"/>
</file>

<file path=customXml/itemProps3.xml><?xml version="1.0" encoding="utf-8"?>
<ds:datastoreItem xmlns:ds="http://schemas.openxmlformats.org/officeDocument/2006/customXml" ds:itemID="{069C7F1B-1155-4D97-8D7A-54C0F2C618A7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</Words>
  <Application>Microsoft Macintosh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NOMBRE APELLIDO APELLIDO</vt:lpstr>
    </vt:vector>
  </TitlesOfParts>
  <Company>sagarpa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personificador</dc:title>
  <dc:creator>Hernán Cortés Loeza</dc:creator>
  <cp:lastModifiedBy>Hernán Cortés Loeza</cp:lastModifiedBy>
  <cp:revision>4</cp:revision>
  <dcterms:created xsi:type="dcterms:W3CDTF">2014-04-04T04:20:28Z</dcterms:created>
  <dcterms:modified xsi:type="dcterms:W3CDTF">2014-04-09T02:02:15Z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0x0101009CA75545879FC140B405B33F3C8A2B67</vt:lpwstr>
  </property>
</Properties>
</file>